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0714D-B474-41EE-B21B-32D68E27731C}" type="datetimeFigureOut">
              <a:rPr lang="en-US"/>
              <a:t>4/29/2015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4566E-7C82-4100-84E1-FF89818DD93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93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4566E-7C82-4100-84E1-FF89818DD93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4566E-7C82-4100-84E1-FF89818DD93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5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4566E-7C82-4100-84E1-FF89818DD93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5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4566E-7C82-4100-84E1-FF89818DD93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83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4566E-7C82-4100-84E1-FF89818DD93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4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4566E-7C82-4100-84E1-FF89818DD93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PLD, Your One Stop Lock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Why worry? When you can just</a:t>
            </a:r>
          </a:p>
          <a:p>
            <a:r>
              <a:rPr lang="en-US"/>
              <a:t>pop-it. Lock-it. and Drop-it.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401" y="4460743"/>
            <a:ext cx="2338308" cy="23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9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secure are your belongings?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Questions one might ask</a:t>
            </a:r>
          </a:p>
          <a:p>
            <a:pPr lvl="1"/>
            <a:r>
              <a:rPr lang="en-US" dirty="0" smtClean="0"/>
              <a:t>How simply can I become a victim of theft?</a:t>
            </a:r>
          </a:p>
          <a:p>
            <a:pPr lvl="1"/>
            <a:r>
              <a:rPr lang="en-US" dirty="0" smtClean="0"/>
              <a:t>Do I need to protect anyone from any of my personal assets?</a:t>
            </a:r>
          </a:p>
          <a:p>
            <a:pPr lvl="1"/>
            <a:r>
              <a:rPr lang="en-US" dirty="0" smtClean="0"/>
              <a:t>Is my home actually safe?</a:t>
            </a:r>
            <a:endParaRPr lang="en-US" dirty="0"/>
          </a:p>
          <a:p>
            <a:r>
              <a:rPr lang="en-US" dirty="0" smtClean="0"/>
              <a:t>I just don't have the </a:t>
            </a:r>
            <a:r>
              <a:rPr lang="en-US" dirty="0"/>
              <a:t>time to </a:t>
            </a:r>
            <a:r>
              <a:rPr lang="en-US" dirty="0" smtClean="0"/>
              <a:t>check...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though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151" y="1965545"/>
            <a:ext cx="4012437" cy="40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PLD One Stop Lock?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40004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simplistic, </a:t>
            </a:r>
            <a:r>
              <a:rPr lang="en-US" dirty="0" smtClean="0"/>
              <a:t>modular, and smart security </a:t>
            </a:r>
            <a:r>
              <a:rPr lang="en-US" dirty="0"/>
              <a:t>system</a:t>
            </a:r>
          </a:p>
          <a:p>
            <a:pPr lvl="1"/>
            <a:r>
              <a:rPr lang="en-US" dirty="0"/>
              <a:t>For those with or without technology backgrounds</a:t>
            </a:r>
          </a:p>
          <a:p>
            <a:pPr lvl="1"/>
            <a:r>
              <a:rPr lang="en-US" dirty="0"/>
              <a:t>Designed for consumers </a:t>
            </a:r>
            <a:r>
              <a:rPr lang="en-US" dirty="0" smtClean="0"/>
              <a:t>with multiple practical uses</a:t>
            </a:r>
          </a:p>
          <a:p>
            <a:pPr lvl="1"/>
            <a:r>
              <a:rPr lang="en-US" dirty="0" smtClean="0">
                <a:latin typeface="Gill Sans MT" charset="0"/>
              </a:rPr>
              <a:t>Provides a layer of security, at an affordable cost</a:t>
            </a:r>
          </a:p>
          <a:p>
            <a:pPr lvl="1"/>
            <a:r>
              <a:rPr lang="en-US" dirty="0" smtClean="0">
                <a:latin typeface="Gill Sans MT" charset="0"/>
              </a:rPr>
              <a:t>Made </a:t>
            </a:r>
            <a:r>
              <a:rPr lang="en-US" dirty="0">
                <a:latin typeface="Gill Sans MT" charset="0"/>
              </a:rPr>
              <a:t>possible through micro computers, various sensors, </a:t>
            </a:r>
          </a:p>
          <a:p>
            <a:pPr marL="457200" lvl="1" indent="0">
              <a:buNone/>
            </a:pPr>
            <a:r>
              <a:rPr lang="en-US" dirty="0">
                <a:latin typeface="Gill Sans MT" charset="0"/>
              </a:rPr>
              <a:t>and other off the shelf parts</a:t>
            </a:r>
          </a:p>
          <a:p>
            <a:r>
              <a:rPr lang="en-US" dirty="0">
                <a:solidFill>
                  <a:srgbClr val="595959"/>
                </a:solidFill>
                <a:latin typeface="Gill Sans MT"/>
              </a:rPr>
              <a:t>What can be done with PLD One Stop Lock</a:t>
            </a:r>
            <a:r>
              <a:rPr lang="en-US" dirty="0" smtClean="0">
                <a:solidFill>
                  <a:srgbClr val="595959"/>
                </a:solidFill>
                <a:latin typeface="Gill Sans MT"/>
              </a:rPr>
              <a:t>?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  <a:latin typeface="Gill Sans MT"/>
              </a:rPr>
              <a:t>Universal lock, can be added wherever you feel like it could be utilized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  <a:latin typeface="Gill Sans MT"/>
              </a:rPr>
              <a:t>Control the device(s) via your smart phone or tablet</a:t>
            </a:r>
            <a:r>
              <a:rPr lang="en-US" dirty="0">
                <a:solidFill>
                  <a:srgbClr val="595959"/>
                </a:solidFill>
                <a:latin typeface="Gill Sans MT"/>
              </a:rPr>
              <a:t> </a:t>
            </a:r>
            <a:endParaRPr lang="en-US" dirty="0" smtClean="0">
              <a:solidFill>
                <a:srgbClr val="595959"/>
              </a:solidFill>
              <a:latin typeface="Gill Sans MT"/>
            </a:endParaRPr>
          </a:p>
          <a:p>
            <a:pPr lvl="1"/>
            <a:r>
              <a:rPr lang="en-US" dirty="0" smtClean="0">
                <a:solidFill>
                  <a:srgbClr val="595959"/>
                </a:solidFill>
                <a:latin typeface="Gill Sans MT"/>
              </a:rPr>
              <a:t>Hidden keyless entry for redundancy </a:t>
            </a:r>
          </a:p>
        </p:txBody>
      </p:sp>
      <p:pic>
        <p:nvPicPr>
          <p:cNvPr id="4" name="Picture 3" descr="14015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788" y="221603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2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I use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18344"/>
            <a:ext cx="10178322" cy="3593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595959"/>
                </a:solidFill>
                <a:latin typeface="Gill Sans MT"/>
              </a:rPr>
              <a:t>Pop-It.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  <a:latin typeface="Gill Sans MT"/>
              </a:rPr>
              <a:t>Whenever you need it unlocked, it’s a simple push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595959"/>
                </a:solidFill>
                <a:latin typeface="Gill Sans MT"/>
              </a:rPr>
              <a:t>of a button or tap of a magnet</a:t>
            </a:r>
          </a:p>
          <a:p>
            <a:r>
              <a:rPr lang="en-US" dirty="0" smtClean="0">
                <a:solidFill>
                  <a:srgbClr val="595959"/>
                </a:solidFill>
                <a:latin typeface="Gill Sans MT"/>
              </a:rPr>
              <a:t>Lock-It.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  <a:latin typeface="Gill Sans MT"/>
              </a:rPr>
              <a:t>Once device is closed or shut it will remain shut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595959"/>
                </a:solidFill>
                <a:latin typeface="Gill Sans MT"/>
              </a:rPr>
              <a:t> until opened again</a:t>
            </a:r>
            <a:endParaRPr lang="en-US" dirty="0">
              <a:solidFill>
                <a:srgbClr val="595959"/>
              </a:solidFill>
              <a:latin typeface="Gill Sans MT"/>
            </a:endParaRPr>
          </a:p>
          <a:p>
            <a:r>
              <a:rPr lang="en-US" dirty="0">
                <a:solidFill>
                  <a:srgbClr val="595959"/>
                </a:solidFill>
                <a:latin typeface="Gill Sans MT"/>
              </a:rPr>
              <a:t>Drop-It.</a:t>
            </a:r>
          </a:p>
          <a:p>
            <a:pPr lvl="1"/>
            <a:r>
              <a:rPr lang="en-US" dirty="0">
                <a:solidFill>
                  <a:srgbClr val="595959"/>
                </a:solidFill>
                <a:latin typeface="Gill Sans MT"/>
              </a:rPr>
              <a:t>Drop your </a:t>
            </a:r>
            <a:r>
              <a:rPr lang="en-US" dirty="0" smtClean="0">
                <a:solidFill>
                  <a:srgbClr val="595959"/>
                </a:solidFill>
                <a:latin typeface="Gill Sans MT"/>
              </a:rPr>
              <a:t>worries!</a:t>
            </a:r>
            <a:endParaRPr lang="en-US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11047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3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really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0950" y="2286000"/>
            <a:ext cx="10179050" cy="41798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Centralized Arduino Uno - Connected to...</a:t>
            </a:r>
          </a:p>
          <a:p>
            <a:pPr lvl="2"/>
            <a:r>
              <a:rPr lang="en-US" sz="1800" dirty="0" smtClean="0"/>
              <a:t>Solenoid </a:t>
            </a:r>
            <a:r>
              <a:rPr lang="en-US" sz="1800" dirty="0"/>
              <a:t>Locks</a:t>
            </a:r>
          </a:p>
          <a:p>
            <a:pPr lvl="3"/>
            <a:r>
              <a:rPr lang="en-US" sz="1600" dirty="0"/>
              <a:t>Used to </a:t>
            </a:r>
            <a:r>
              <a:rPr lang="en-US" sz="1600" dirty="0" smtClean="0"/>
              <a:t>unlock the device upon </a:t>
            </a:r>
            <a:r>
              <a:rPr lang="en-US" sz="1600" dirty="0"/>
              <a:t>command</a:t>
            </a:r>
          </a:p>
          <a:p>
            <a:pPr lvl="2"/>
            <a:r>
              <a:rPr lang="en-US" sz="1800" dirty="0"/>
              <a:t>Input Device </a:t>
            </a:r>
            <a:r>
              <a:rPr lang="en-US" sz="1800" dirty="0" smtClean="0"/>
              <a:t>(</a:t>
            </a:r>
            <a:r>
              <a:rPr lang="en-US" sz="1800" dirty="0" smtClean="0"/>
              <a:t>Bluetooth Device </a:t>
            </a:r>
            <a:r>
              <a:rPr lang="en-US" sz="1800" dirty="0" smtClean="0"/>
              <a:t>or Magnetic </a:t>
            </a:r>
            <a:r>
              <a:rPr lang="en-US" sz="1800" dirty="0"/>
              <a:t>R</a:t>
            </a:r>
            <a:r>
              <a:rPr lang="en-US" sz="1800" dirty="0" smtClean="0"/>
              <a:t>eed </a:t>
            </a:r>
            <a:r>
              <a:rPr lang="en-US" sz="1800" dirty="0"/>
              <a:t>S</a:t>
            </a:r>
            <a:r>
              <a:rPr lang="en-US" sz="1800" dirty="0" smtClean="0"/>
              <a:t>witch)</a:t>
            </a:r>
            <a:endParaRPr lang="en-US" sz="1800" dirty="0"/>
          </a:p>
          <a:p>
            <a:pPr lvl="3"/>
            <a:r>
              <a:rPr lang="en-US" sz="1600" dirty="0" smtClean="0"/>
              <a:t>Paired Bluetooth device </a:t>
            </a:r>
            <a:r>
              <a:rPr lang="en-US" sz="1600" dirty="0" smtClean="0"/>
              <a:t>sends signal</a:t>
            </a:r>
            <a:endParaRPr lang="en-US" sz="1600" dirty="0" smtClean="0"/>
          </a:p>
          <a:p>
            <a:pPr lvl="3"/>
            <a:r>
              <a:rPr lang="en-US" sz="1600" dirty="0" smtClean="0"/>
              <a:t>Open/close based on magnetic field</a:t>
            </a:r>
            <a:endParaRPr lang="en-US" sz="1600" dirty="0"/>
          </a:p>
          <a:p>
            <a:pPr lvl="2"/>
            <a:r>
              <a:rPr lang="en-US" sz="1800" dirty="0"/>
              <a:t>Output device </a:t>
            </a:r>
            <a:r>
              <a:rPr lang="en-US" sz="1800" dirty="0" smtClean="0"/>
              <a:t>(Piezo Speaker, Cell Phone)</a:t>
            </a:r>
            <a:endParaRPr lang="en-US" sz="1800" dirty="0"/>
          </a:p>
          <a:p>
            <a:pPr lvl="3"/>
            <a:r>
              <a:rPr lang="en-US" sz="1600" dirty="0" smtClean="0">
                <a:solidFill>
                  <a:srgbClr val="595959"/>
                </a:solidFill>
                <a:latin typeface="Gill Sans MT"/>
              </a:rPr>
              <a:t>Audible notification that the device is unlocked</a:t>
            </a:r>
          </a:p>
          <a:p>
            <a:pPr lvl="3"/>
            <a:r>
              <a:rPr lang="en-US" sz="1600" dirty="0" smtClean="0">
                <a:solidFill>
                  <a:srgbClr val="595959"/>
                </a:solidFill>
                <a:latin typeface="Gill Sans MT"/>
              </a:rPr>
              <a:t>Bluetooth application </a:t>
            </a:r>
            <a:r>
              <a:rPr lang="en-US" sz="1600" dirty="0">
                <a:solidFill>
                  <a:srgbClr val="595959"/>
                </a:solidFill>
                <a:latin typeface="Gill Sans MT"/>
              </a:rPr>
              <a:t>d</a:t>
            </a:r>
            <a:r>
              <a:rPr lang="en-US" sz="1600" dirty="0" smtClean="0">
                <a:solidFill>
                  <a:srgbClr val="595959"/>
                </a:solidFill>
                <a:latin typeface="Gill Sans MT"/>
              </a:rPr>
              <a:t>isplays locking status</a:t>
            </a:r>
            <a:endParaRPr lang="en-US" sz="1600" dirty="0">
              <a:solidFill>
                <a:srgbClr val="595959"/>
              </a:solidFill>
              <a:latin typeface="Gill Sans MT"/>
            </a:endParaRPr>
          </a:p>
        </p:txBody>
      </p:sp>
      <p:pic>
        <p:nvPicPr>
          <p:cNvPr id="7" name="Picture 6" descr="1246689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750" y="1625858"/>
            <a:ext cx="1313352" cy="1320284"/>
          </a:xfrm>
          <a:prstGeom prst="rect">
            <a:avLst/>
          </a:prstGeom>
        </p:spPr>
      </p:pic>
      <p:pic>
        <p:nvPicPr>
          <p:cNvPr id="8" name="Picture 7" descr="wif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924" y="382385"/>
            <a:ext cx="1193946" cy="1192065"/>
          </a:xfrm>
          <a:prstGeom prst="rect">
            <a:avLst/>
          </a:prstGeom>
        </p:spPr>
      </p:pic>
      <p:pic>
        <p:nvPicPr>
          <p:cNvPr id="10" name="Picture 9" descr="133614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6647" y="271447"/>
            <a:ext cx="1505467" cy="1505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25" y="3357625"/>
            <a:ext cx="3583650" cy="3421575"/>
          </a:xfrm>
          <a:prstGeom prst="rect">
            <a:avLst/>
          </a:prstGeom>
        </p:spPr>
      </p:pic>
      <p:sp>
        <p:nvSpPr>
          <p:cNvPr id="14" name="Left Arrow 13"/>
          <p:cNvSpPr/>
          <p:nvPr/>
        </p:nvSpPr>
        <p:spPr>
          <a:xfrm rot="10800000">
            <a:off x="10291576" y="878486"/>
            <a:ext cx="405699" cy="251272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 rot="3338019">
            <a:off x="9891759" y="1507792"/>
            <a:ext cx="384596" cy="23979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98159"/>
            <a:ext cx="8187071" cy="4064627"/>
          </a:xfrm>
        </p:spPr>
        <p:txBody>
          <a:bodyPr>
            <a:normAutofit/>
          </a:bodyPr>
          <a:lstStyle/>
          <a:p>
            <a:r>
              <a:rPr lang="en-US" dirty="0" smtClean="0"/>
              <a:t>AND REMEMBER IT’s AS SIMPLE AS…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29" y="6371042"/>
            <a:ext cx="7017488" cy="9511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Thanks for Listening!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43" y="2848672"/>
            <a:ext cx="3105046" cy="31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TF00001242</Template>
  <TotalTime>185</TotalTime>
  <Words>290</Words>
  <Application>Microsoft Office PowerPoint</Application>
  <PresentationFormat>Widescreen</PresentationFormat>
  <Paragraphs>47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Impact</vt:lpstr>
      <vt:lpstr>Badge</vt:lpstr>
      <vt:lpstr>PLD, Your One Stop Lock</vt:lpstr>
      <vt:lpstr>HOW secure are your belongings?</vt:lpstr>
      <vt:lpstr>What is PLD One Stop Lock?</vt:lpstr>
      <vt:lpstr>How do I use it?</vt:lpstr>
      <vt:lpstr>How does it really work?</vt:lpstr>
      <vt:lpstr>AND REMEMBER IT’s AS SIMPLE AS…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Jason Hedlund</cp:lastModifiedBy>
  <cp:revision>27</cp:revision>
  <dcterms:created xsi:type="dcterms:W3CDTF">2015-02-11T21:48:33Z</dcterms:created>
  <dcterms:modified xsi:type="dcterms:W3CDTF">2015-04-30T01:42:47Z</dcterms:modified>
</cp:coreProperties>
</file>